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5FEE8-33FE-4988-BA47-267341E8BE81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12CFF-75BC-420A-80AF-AC895246D7A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882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A547E-B1AE-449C-965E-41653DF792A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38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5B81D-7BD4-29DD-A5A3-183A4D0FD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8CE67-73E2-38AE-B517-1CBBA2E41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812ED-5E6A-722E-F049-E5C098A27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3D04-8BC7-49A3-BB40-96710D514018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04A87-4B97-79C0-6545-25060433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B6C4F-4F42-D788-1698-AC96ED7D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B454-3093-4048-BA7E-7C85C0FD9EE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733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DE653-D419-1CED-032C-5334330E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3257A-BCDB-0CF6-5509-F3559F911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7E214-D59F-A5D6-C2A5-5A6E9F4D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3D04-8BC7-49A3-BB40-96710D514018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4050B-1151-1441-51F8-49B006792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9A374-BCF3-0CC8-BB5F-651084ACA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B454-3093-4048-BA7E-7C85C0FD9EE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854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B9D569-4411-BF58-99BB-B376BB029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F023B-9CD7-C193-C4E0-FDA391ABA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646C5-BD20-3913-F918-CBC3AD740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3D04-8BC7-49A3-BB40-96710D514018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02DF7-46B8-9BE6-C2B9-D1C52A98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C02CD-A204-2907-9301-F331709B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B454-3093-4048-BA7E-7C85C0FD9EE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353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A132-5178-85E9-CB5A-5A2FDCCC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7BCEC-0535-0347-1B86-9184BE465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9C388-AD2C-A6D5-EF9A-8D9633FB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3D04-8BC7-49A3-BB40-96710D514018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016E0-859A-A319-109D-F8EE1649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5A17C-AD10-6C56-FBE1-E791C854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B454-3093-4048-BA7E-7C85C0FD9EE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512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C10BF-7181-6B8F-221C-5E350A17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9913A-46F0-2BA6-2620-63859B2A7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432A2-7E0F-018A-03BC-1A5BF81B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3D04-8BC7-49A3-BB40-96710D514018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6F203-8834-B46F-8A96-8BE559AD5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38EAE-6DC8-53D2-598D-4133D272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B454-3093-4048-BA7E-7C85C0FD9EE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78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4590-863F-A9B0-29C4-3B6A4A53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77E30-7E50-B9D8-852D-886ED9D96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2C9C0-1FD8-71A5-85E6-E7C77C9DB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02956-14A8-EF5B-A11C-1C3151A8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3D04-8BC7-49A3-BB40-96710D514018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DA276-A741-AB38-50E5-8B85220D3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19568-EB7C-6C7F-01A2-F09CE8D5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B454-3093-4048-BA7E-7C85C0FD9EE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18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1BE7D-D76F-997F-11BE-6138359C7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1AF8C-8971-6E40-C9E0-2864F72F4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B4F6A-8122-EF06-6255-DC231566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AB5F22-E78D-26AF-3DF7-BECF4440E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192D8-924B-2988-69D3-83A95A10B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066005-9AE6-A867-0412-1D33A8A2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3D04-8BC7-49A3-BB40-96710D514018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826054-9CF9-3D30-3A1D-83D12492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4268ED-229B-1F89-1C8D-8422628E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B454-3093-4048-BA7E-7C85C0FD9EE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801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3D2EF-73B4-AE1B-F590-948A6525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102423-BC5D-98E8-09F6-FB5BEFBE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3D04-8BC7-49A3-BB40-96710D514018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0754F-BF30-84FA-4B79-D871B9BD5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51C6A-D506-FB96-8E55-4D17668A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B454-3093-4048-BA7E-7C85C0FD9EE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044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9B2BC-2BE9-3851-742A-847C9CC92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3D04-8BC7-49A3-BB40-96710D514018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3EE464-F61A-CF54-DE63-9960AAC1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48F21-8B65-53CA-EB18-2255FC82A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B454-3093-4048-BA7E-7C85C0FD9EE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84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8596-576E-824E-C92D-BF75F1B0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E037D-07F5-56A3-8D48-8C9821765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98CEE-1968-C6D7-EC9F-9C832E74D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0D391-C2DB-1C5E-76C6-9ED323A09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3D04-8BC7-49A3-BB40-96710D514018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F1BA8-C5A6-B0AB-337D-4A946AB3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70D16-C1C8-56B4-E1DA-8C4D6FC14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B454-3093-4048-BA7E-7C85C0FD9EE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936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6D07-62EF-863D-1757-D856155E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95C5FD-8911-073C-7162-9555BF891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4D6B0-7CC5-283B-C188-970ECDF4B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46FEB-7E8C-EEB1-C0D1-DE5C3AB4A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3D04-8BC7-49A3-BB40-96710D514018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7A2C9-7644-7017-8049-81218E7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A0BC2-CDA5-8F44-A7AB-7DEEA583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B454-3093-4048-BA7E-7C85C0FD9EE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067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832C26-E73C-F673-8EC4-37EE1A093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D9156-09B8-A38D-E2AA-4B95F0F04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64C81-02DC-F6FB-6173-160AAB72C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53D04-8BC7-49A3-BB40-96710D514018}" type="datetimeFigureOut">
              <a:rPr lang="en-IE" smtClean="0"/>
              <a:t>10/01/2024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714CF-3394-94B5-2889-BDC77F76A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AA923-6464-F606-2468-F5E5441E4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0B454-3093-4048-BA7E-7C85C0FD9EE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987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7ABC71-22BB-36CD-04DF-3372518A8B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F086C3-FE93-795D-C0A9-C3A81E328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917" y="41576"/>
            <a:ext cx="8444613" cy="67572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913D76-2E9C-3CD3-53CD-D1ADA2A77C77}"/>
              </a:ext>
            </a:extLst>
          </p:cNvPr>
          <p:cNvSpPr txBox="1"/>
          <p:nvPr/>
        </p:nvSpPr>
        <p:spPr>
          <a:xfrm>
            <a:off x="4636008" y="1555184"/>
            <a:ext cx="1609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Zone 1 - County Show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B132E1-82B4-F23B-037C-21B06583D407}"/>
              </a:ext>
            </a:extLst>
          </p:cNvPr>
          <p:cNvSpPr txBox="1"/>
          <p:nvPr/>
        </p:nvSpPr>
        <p:spPr>
          <a:xfrm>
            <a:off x="9096883" y="5099806"/>
            <a:ext cx="17955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1" dirty="0">
                <a:solidFill>
                  <a:schemeClr val="bg1"/>
                </a:solidFill>
              </a:rPr>
              <a:t>Zone 6 - Equestrian Area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A0062F-5545-3F23-BE90-1368D105158A}"/>
              </a:ext>
            </a:extLst>
          </p:cNvPr>
          <p:cNvSpPr txBox="1"/>
          <p:nvPr/>
        </p:nvSpPr>
        <p:spPr>
          <a:xfrm>
            <a:off x="9735693" y="4207720"/>
            <a:ext cx="2078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1" dirty="0">
                <a:solidFill>
                  <a:schemeClr val="bg1"/>
                </a:solidFill>
              </a:rPr>
              <a:t>Zone 5 - Living History Area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BFDB3F-28B1-6197-EDD9-3127E5DF5F85}"/>
              </a:ext>
            </a:extLst>
          </p:cNvPr>
          <p:cNvSpPr txBox="1"/>
          <p:nvPr/>
        </p:nvSpPr>
        <p:spPr>
          <a:xfrm>
            <a:off x="7281674" y="4615377"/>
            <a:ext cx="17955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1" dirty="0">
                <a:solidFill>
                  <a:schemeClr val="bg1"/>
                </a:solidFill>
              </a:rPr>
              <a:t>Zone 4 - Front of House Area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D83163-7816-2AEE-7081-8F0E92CB291E}"/>
              </a:ext>
            </a:extLst>
          </p:cNvPr>
          <p:cNvSpPr txBox="1"/>
          <p:nvPr/>
        </p:nvSpPr>
        <p:spPr>
          <a:xfrm>
            <a:off x="7496247" y="2509136"/>
            <a:ext cx="2008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1" dirty="0">
                <a:solidFill>
                  <a:schemeClr val="bg1"/>
                </a:solidFill>
              </a:rPr>
              <a:t>Zone 3 - Walled Garden Area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68BDCA-E64F-43E2-6971-33DE7BFBA83C}"/>
              </a:ext>
            </a:extLst>
          </p:cNvPr>
          <p:cNvSpPr txBox="1"/>
          <p:nvPr/>
        </p:nvSpPr>
        <p:spPr>
          <a:xfrm>
            <a:off x="6964935" y="1082278"/>
            <a:ext cx="1692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Zone 2 - Paddock’s Area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032274-6548-7E9B-4076-75853B5ED290}"/>
              </a:ext>
            </a:extLst>
          </p:cNvPr>
          <p:cNvSpPr txBox="1"/>
          <p:nvPr/>
        </p:nvSpPr>
        <p:spPr>
          <a:xfrm>
            <a:off x="0" y="31105"/>
            <a:ext cx="33553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b="1" dirty="0"/>
              <a:t>MAP TITLE – FCC– Flavours of Fingal - </a:t>
            </a:r>
            <a:r>
              <a:rPr lang="en-GB" sz="1100" b="1" dirty="0" err="1"/>
              <a:t>Donabate</a:t>
            </a:r>
            <a:endParaRPr lang="en-GB" sz="1100" b="1" dirty="0"/>
          </a:p>
          <a:p>
            <a:pPr algn="l"/>
            <a:r>
              <a:rPr lang="en-GB" sz="1100" b="1" dirty="0"/>
              <a:t>Site Layout – Zoned Areas</a:t>
            </a:r>
          </a:p>
          <a:p>
            <a:pPr algn="l"/>
            <a:r>
              <a:rPr lang="en-GB" sz="1100" b="1" dirty="0"/>
              <a:t>REVISION - 001</a:t>
            </a:r>
            <a:endParaRPr lang="en-US" sz="11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039DBE-A5A8-8F86-8BC1-991163770409}"/>
              </a:ext>
            </a:extLst>
          </p:cNvPr>
          <p:cNvSpPr txBox="1"/>
          <p:nvPr/>
        </p:nvSpPr>
        <p:spPr>
          <a:xfrm>
            <a:off x="85470" y="976333"/>
            <a:ext cx="130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KEY</a:t>
            </a:r>
          </a:p>
          <a:p>
            <a:pPr algn="l"/>
            <a:r>
              <a:rPr lang="en-GB" b="1" dirty="0"/>
              <a:t>Zones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58BC77-D4BE-8681-D6FA-B2E2614C0C06}"/>
              </a:ext>
            </a:extLst>
          </p:cNvPr>
          <p:cNvSpPr txBox="1"/>
          <p:nvPr/>
        </p:nvSpPr>
        <p:spPr>
          <a:xfrm>
            <a:off x="1684694" y="6161278"/>
            <a:ext cx="213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b="1" dirty="0"/>
              <a:t>EVENT – Flavours of Fingal - </a:t>
            </a:r>
            <a:r>
              <a:rPr lang="en-GB" sz="900" b="1" dirty="0" err="1"/>
              <a:t>Donabate</a:t>
            </a:r>
            <a:endParaRPr lang="en-GB" sz="900" b="1" dirty="0"/>
          </a:p>
          <a:p>
            <a:pPr algn="l"/>
            <a:r>
              <a:rPr lang="en-GB" sz="900" b="1" dirty="0"/>
              <a:t>MAP BY – NK</a:t>
            </a:r>
          </a:p>
          <a:p>
            <a:pPr algn="l"/>
            <a:r>
              <a:rPr lang="en-GB" sz="900" b="1" dirty="0"/>
              <a:t>DATE </a:t>
            </a:r>
            <a:r>
              <a:rPr lang="en-GB" sz="900" b="1"/>
              <a:t>– 10.01.2024</a:t>
            </a:r>
            <a:endParaRPr lang="en-GB" sz="900" b="1" dirty="0"/>
          </a:p>
          <a:p>
            <a:pPr algn="l"/>
            <a:r>
              <a:rPr lang="en-GB" sz="900" b="1" dirty="0"/>
              <a:t>SCALE – Not Scaled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9F08E935-07D2-C829-2E9C-AE2A6F74E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192637"/>
            <a:ext cx="992550" cy="63425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5F43F0E-23FF-B9C5-D447-A5F388EC7F4A}"/>
              </a:ext>
            </a:extLst>
          </p:cNvPr>
          <p:cNvSpPr txBox="1"/>
          <p:nvPr/>
        </p:nvSpPr>
        <p:spPr>
          <a:xfrm>
            <a:off x="85470" y="1801405"/>
            <a:ext cx="34582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Zone 1 - County Show</a:t>
            </a:r>
          </a:p>
          <a:p>
            <a:r>
              <a:rPr lang="en-GB" sz="1600" b="1" dirty="0"/>
              <a:t>Zone 2 - Paddock’s Area</a:t>
            </a:r>
          </a:p>
          <a:p>
            <a:r>
              <a:rPr lang="en-GB" sz="1600" b="1" dirty="0"/>
              <a:t>Zone 3 - Walled Garden Area</a:t>
            </a:r>
          </a:p>
          <a:p>
            <a:r>
              <a:rPr lang="en-GB" sz="1600" b="1" dirty="0"/>
              <a:t>Zone 4 - Front of House Area</a:t>
            </a:r>
          </a:p>
          <a:p>
            <a:r>
              <a:rPr lang="en-GB" sz="1600" b="1" dirty="0"/>
              <a:t>Zone 5 - Living History Area</a:t>
            </a:r>
          </a:p>
          <a:p>
            <a:r>
              <a:rPr lang="en-GB" sz="1600" b="1" dirty="0"/>
              <a:t>Zone 6 - Equestrian Area</a:t>
            </a:r>
          </a:p>
          <a:p>
            <a:endParaRPr lang="en-GB" sz="1600" b="1" dirty="0"/>
          </a:p>
          <a:p>
            <a:endParaRPr lang="en-GB" sz="1600" b="1" dirty="0"/>
          </a:p>
          <a:p>
            <a:endParaRPr lang="en-GB" sz="1600" b="1" dirty="0"/>
          </a:p>
          <a:p>
            <a:pPr marL="228600" indent="-228600" algn="l">
              <a:buFont typeface="+mj-lt"/>
              <a:buAutoNum type="arabicPeriod"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42294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107</Words>
  <Application>Microsoft Office PowerPoint</Application>
  <PresentationFormat>Widescreen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NOC Kennedy</dc:creator>
  <cp:lastModifiedBy>NOC Kennedy</cp:lastModifiedBy>
  <cp:revision>3</cp:revision>
  <dcterms:created xsi:type="dcterms:W3CDTF">2023-03-09T14:46:42Z</dcterms:created>
  <dcterms:modified xsi:type="dcterms:W3CDTF">2024-01-10T16:11:03Z</dcterms:modified>
</cp:coreProperties>
</file>